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17D8-19BE-431D-B0BB-6EB6004DEB7D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76F8-573C-45C9-B7BF-3D40DA7C1D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32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117D8-19BE-431D-B0BB-6EB6004DEB7D}" type="datetimeFigureOut">
              <a:rPr lang="es-CO" smtClean="0"/>
              <a:t>27/07/2016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376F8-573C-45C9-B7BF-3D40DA7C1D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271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Construcción de Animatrones una experiencia interdisciplinaria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5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Proyecto Destacado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mtClean="0"/>
              <a:t>Conclusiones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42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Construcción de Animatrones una experiencia interdisciplinaria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1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AGENDA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14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6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Concepción pedagógica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0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1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Metodología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27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Evidencias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1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mtClean="0"/>
              <a:t>Evidencias</a:t>
            </a:r>
            <a:endParaRPr lang="es-CO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610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Proyecto Destacado</a:t>
            </a:r>
            <a:endParaRPr lang="es-ES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7556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Panorámica</PresentationFormat>
  <Paragraphs>10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Construcción de Animatrones una experiencia interdisciplinaria</vt:lpstr>
      <vt:lpstr>AGENDA</vt:lpstr>
      <vt:lpstr>Presentación de PowerPoint</vt:lpstr>
      <vt:lpstr>Concepción pedagógica</vt:lpstr>
      <vt:lpstr>Presentación de PowerPoint</vt:lpstr>
      <vt:lpstr>Metodología</vt:lpstr>
      <vt:lpstr>Evidencias</vt:lpstr>
      <vt:lpstr>Evidencias</vt:lpstr>
      <vt:lpstr>Proyecto Destacado</vt:lpstr>
      <vt:lpstr>Proyecto Destacado</vt:lpstr>
      <vt:lpstr>Conclusiones</vt:lpstr>
      <vt:lpstr>Construcción de Animatrones una experiencia interdisciplinaria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Construcción de Animatrones una experiencia interdisciplinaria</dc:title>
  <dc:creator>Yasmin Barreto Alonso</dc:creator>
  <cp:lastModifiedBy>Yasmin Barreto Alonso</cp:lastModifiedBy>
  <cp:revision>1</cp:revision>
  <dcterms:created xsi:type="dcterms:W3CDTF">2016-07-27T19:20:21Z</dcterms:created>
  <dcterms:modified xsi:type="dcterms:W3CDTF">2016-07-27T19:20:21Z</dcterms:modified>
</cp:coreProperties>
</file>