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02B50-A41F-4DC4-8A7C-7C7936873F57}" type="datetimeFigureOut">
              <a:rPr lang="es-CO" smtClean="0"/>
              <a:t>26/07/2016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F2054-A0C7-41C4-A413-EC14D2A2E3F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4542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02B50-A41F-4DC4-8A7C-7C7936873F57}" type="datetimeFigureOut">
              <a:rPr lang="es-CO" smtClean="0"/>
              <a:t>26/07/2016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F2054-A0C7-41C4-A413-EC14D2A2E3F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357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5307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76106"/>
      </p:ext>
    </p:extLst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78537"/>
      </p:ext>
    </p:extLst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82062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45892"/>
      </p:ext>
    </p:extLst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45944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74683"/>
      </p:ext>
    </p:extLst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9686"/>
      </p:ext>
    </p:extLst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85529"/>
      </p:ext>
    </p:extLst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01745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68063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O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Plan de exposición</a:t>
            </a:r>
            <a:endParaRPr lang="es-ES" sz="4000" b="1" dirty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42898"/>
      </p:ext>
    </p:extLst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57679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96185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80734"/>
      </p:ext>
    </p:extLst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81685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77298"/>
      </p:ext>
    </p:extLst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03997"/>
      </p:ext>
    </p:extLst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915616"/>
      </p:ext>
    </p:extLst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17356"/>
      </p:ext>
    </p:extLst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345942"/>
      </p:ext>
    </p:extLst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22127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157139"/>
      </p:ext>
    </p:extLst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64891"/>
      </p:ext>
    </p:extLst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89574"/>
      </p:ext>
    </p:extLst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20351"/>
      </p:ext>
    </p:extLst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58073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36509"/>
      </p:ext>
    </p:extLst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50117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47877"/>
      </p:ext>
    </p:extLst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7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6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71847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smtClean="0">
                <a:solidFill>
                  <a:schemeClr val="bg1">
                    <a:lumMod val="50000"/>
                  </a:schemeClr>
                </a:solidFill>
                <a:latin typeface="Bookman Old Style" panose="02050604050505020204" pitchFamily="18" charset="0"/>
              </a:rPr>
              <a:t>Algunas expectativas…</a:t>
            </a:r>
            <a:endParaRPr lang="es-CO" sz="3600" dirty="0">
              <a:solidFill>
                <a:schemeClr val="bg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902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3914"/>
      </p:ext>
    </p:extLst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87348"/>
      </p:ext>
    </p:extLst>
  </p:cSld>
  <p:clrMapOvr>
    <a:masterClrMapping/>
  </p:clrMapOvr>
  <p:transition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61674"/>
      </p:ext>
    </p:extLst>
  </p:cSld>
  <p:clrMapOvr>
    <a:masterClrMapping/>
  </p:clrMapOvr>
  <p:transition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21662"/>
      </p:ext>
    </p:extLst>
  </p:cSld>
  <p:clrMapOvr>
    <a:masterClrMapping/>
  </p:clrMapOvr>
  <p:transition>
    <p:dissolv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62525"/>
      </p:ext>
    </p:extLst>
  </p:cSld>
  <p:clrMapOvr>
    <a:masterClrMapping/>
  </p:clrMapOvr>
  <p:transition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8272"/>
      </p:ext>
    </p:extLst>
  </p:cSld>
  <p:clrMapOvr>
    <a:masterClrMapping/>
  </p:clrMapOvr>
  <p:transition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8420"/>
      </p:ext>
    </p:extLst>
  </p:cSld>
  <p:clrMapOvr>
    <a:masterClrMapping/>
  </p:clrMapOvr>
  <p:transition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12890"/>
      </p:ext>
    </p:extLst>
  </p:cSld>
  <p:clrMapOvr>
    <a:masterClrMapping/>
  </p:clrMapOvr>
  <p:transition>
    <p:dissolv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42067"/>
      </p:ext>
    </p:extLst>
  </p:cSld>
  <p:clrMapOvr>
    <a:masterClrMapping/>
  </p:clrMapOvr>
  <p:transition>
    <p:dissolv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6216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65004"/>
      </p:ext>
    </p:extLst>
  </p:cSld>
  <p:clrMapOvr>
    <a:masterClrMapping/>
  </p:clrMapOvr>
  <p:transition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smtClean="0">
                <a:solidFill>
                  <a:schemeClr val="bg1">
                    <a:lumMod val="50000"/>
                  </a:schemeClr>
                </a:solidFill>
                <a:latin typeface="Bookman Old Style" panose="02050604050505020204" pitchFamily="18" charset="0"/>
              </a:rPr>
              <a:t>Lo más significativo fue…</a:t>
            </a:r>
            <a:endParaRPr lang="es-CO" sz="4000" dirty="0">
              <a:solidFill>
                <a:schemeClr val="bg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785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92592"/>
      </p:ext>
    </p:extLst>
  </p:cSld>
  <p:clrMapOvr>
    <a:masterClrMapping/>
  </p:clrMapOvr>
  <p:transition>
    <p:dissolv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smtClean="0">
                <a:solidFill>
                  <a:schemeClr val="bg1">
                    <a:lumMod val="50000"/>
                  </a:schemeClr>
                </a:solidFill>
                <a:latin typeface="Bookman Old Style" panose="02050604050505020204" pitchFamily="18" charset="0"/>
              </a:rPr>
              <a:t>Logros de la jornada…</a:t>
            </a:r>
            <a:endParaRPr lang="es-CO" sz="4000" dirty="0">
              <a:solidFill>
                <a:schemeClr val="bg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781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92315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16699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71774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9971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08687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Presentación en pantalla (4:3)</PresentationFormat>
  <Paragraphs>4</Paragraphs>
  <Slides>53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58" baseType="lpstr">
      <vt:lpstr>Arial</vt:lpstr>
      <vt:lpstr>Bookman Old Style</vt:lpstr>
      <vt:lpstr>Calibri</vt:lpstr>
      <vt:lpstr>Calibri Light</vt:lpstr>
      <vt:lpstr>Tema de Office</vt:lpstr>
      <vt:lpstr>Presentación de PowerPoint</vt:lpstr>
      <vt:lpstr>Plan de exposición</vt:lpstr>
      <vt:lpstr>Presentación de PowerPoint</vt:lpstr>
      <vt:lpstr>Algunas expectativas…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Lo más significativo fue…</vt:lpstr>
      <vt:lpstr>Presentación de PowerPoint</vt:lpstr>
      <vt:lpstr>Logros de la jornada…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Yasmin Barreto Alonso</dc:creator>
  <cp:lastModifiedBy>Yasmin Barreto Alonso</cp:lastModifiedBy>
  <cp:revision>1</cp:revision>
  <dcterms:created xsi:type="dcterms:W3CDTF">2016-07-26T19:06:59Z</dcterms:created>
  <dcterms:modified xsi:type="dcterms:W3CDTF">2016-07-26T19:06:59Z</dcterms:modified>
</cp:coreProperties>
</file>