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60C49-29C2-4CC1-8FF2-C74131D321CB}" type="datetimeFigureOut">
              <a:rPr lang="es-CO" smtClean="0"/>
              <a:t>27/07/2016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0239-4C0E-42A3-85D7-2670A8C5E74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55436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60C49-29C2-4CC1-8FF2-C74131D321CB}" type="datetimeFigureOut">
              <a:rPr lang="es-CO" smtClean="0"/>
              <a:t>27/07/2016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250239-4C0E-42A3-85D7-2670A8C5E74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1918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3600" smtClean="0">
                <a:solidFill>
                  <a:prstClr val="black"/>
                </a:solidFill>
                <a:latin typeface="Helvetica"/>
                <a:cs typeface="Helvetica"/>
              </a:rPr>
              <a:t>De cómo los estudiantes de</a:t>
            </a:r>
            <a:br>
              <a:rPr lang="es-CO" sz="3600" smtClean="0">
                <a:solidFill>
                  <a:prstClr val="black"/>
                </a:solidFill>
                <a:latin typeface="Helvetica"/>
                <a:cs typeface="Helvetica"/>
              </a:rPr>
            </a:br>
            <a:r>
              <a:rPr lang="es-CO" sz="3600" smtClean="0">
                <a:solidFill>
                  <a:prstClr val="black"/>
                </a:solidFill>
                <a:latin typeface="Helvetica"/>
                <a:cs typeface="Helvetica"/>
              </a:rPr>
              <a:t>Medicina Veterinaria también</a:t>
            </a:r>
            <a:br>
              <a:rPr lang="es-CO" sz="3600" smtClean="0">
                <a:solidFill>
                  <a:prstClr val="black"/>
                </a:solidFill>
                <a:latin typeface="Helvetica"/>
                <a:cs typeface="Helvetica"/>
              </a:rPr>
            </a:br>
            <a:r>
              <a:rPr lang="es-CO" sz="3600" smtClean="0">
                <a:solidFill>
                  <a:prstClr val="black"/>
                </a:solidFill>
                <a:latin typeface="Helvetica"/>
                <a:cs typeface="Helvetica"/>
              </a:rPr>
              <a:t>aprenden a cultivar</a:t>
            </a:r>
            <a:endParaRPr lang="es-CO" dirty="0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1927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4600" smtClean="0"/>
              <a:t>Oportunidad para la investigación formativa</a:t>
            </a:r>
            <a:endParaRPr lang="es-CO" sz="4600" dirty="0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187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4400" smtClean="0"/>
              <a:t>De  las clases magistrales</a:t>
            </a:r>
            <a:endParaRPr lang="es-CO" sz="4400" dirty="0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9489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4600" smtClean="0"/>
              <a:t>Desde la</a:t>
            </a:r>
            <a:br>
              <a:rPr lang="es-CO" sz="4600" smtClean="0"/>
            </a:br>
            <a:r>
              <a:rPr lang="es-CO" sz="4600" smtClean="0"/>
              <a:t>plataforma Humanística</a:t>
            </a:r>
            <a:endParaRPr lang="es-CO" sz="4600" dirty="0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2754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4600" smtClean="0"/>
              <a:t>Conferencias</a:t>
            </a:r>
            <a:endParaRPr lang="es-CO" sz="4600" dirty="0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5510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s-CO" sz="4600" smtClean="0"/>
              <a:t>Un salón de</a:t>
            </a:r>
            <a:br>
              <a:rPr lang="es-CO" sz="4600" smtClean="0"/>
            </a:br>
            <a:r>
              <a:rPr lang="es-CO" sz="4600" smtClean="0"/>
              <a:t>clases sin muros</a:t>
            </a:r>
            <a:endParaRPr lang="es-CO" sz="4600" dirty="0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3772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4600" smtClean="0"/>
              <a:t>Valoración</a:t>
            </a:r>
            <a:br>
              <a:rPr lang="es-CO" sz="4600" smtClean="0"/>
            </a:br>
            <a:r>
              <a:rPr lang="es-CO" sz="4600" smtClean="0"/>
              <a:t>de la Biodiversidad</a:t>
            </a:r>
            <a:endParaRPr lang="es-CO" sz="4600" dirty="0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1619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4600" smtClean="0"/>
              <a:t>La evaluación de la VPDH</a:t>
            </a:r>
            <a:endParaRPr lang="es-CO" sz="4600" dirty="0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5443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3500" smtClean="0">
                <a:latin typeface="Helvetica"/>
                <a:ea typeface="Arial Unicode MS" panose="020B0604020202020204" pitchFamily="34" charset="-128"/>
                <a:cs typeface="Helvetica"/>
              </a:rPr>
              <a:t>¿Por qué considera que esta electiva favorece su formación integral?</a:t>
            </a:r>
            <a:endParaRPr lang="es-CO" sz="3500" dirty="0">
              <a:latin typeface="Helvetica"/>
              <a:ea typeface="Arial Unicode MS" panose="020B0604020202020204" pitchFamily="34" charset="-128"/>
              <a:cs typeface="Helvetica"/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2870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4600" smtClean="0"/>
              <a:t>La evaluación de los estudiantes</a:t>
            </a:r>
            <a:endParaRPr lang="es-CO" sz="4600" dirty="0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6082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4600" smtClean="0"/>
              <a:t>Conclusiones</a:t>
            </a:r>
            <a:endParaRPr lang="es-CO" sz="4600" dirty="0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466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mtClean="0"/>
              <a:t>Contenido</a:t>
            </a:r>
            <a:br>
              <a:rPr lang="es-CO" smtClean="0"/>
            </a:br>
            <a:endParaRPr lang="es-CO" dirty="0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3273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4600" smtClean="0"/>
              <a:t>Recomendaciones</a:t>
            </a:r>
            <a:endParaRPr lang="es-CO" sz="4600" dirty="0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8816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0889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7823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6078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4600" smtClean="0"/>
              <a:t>De lo disciplinar a lo interdisciplinar</a:t>
            </a:r>
            <a:endParaRPr lang="es-CO" dirty="0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9414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3600" smtClean="0">
                <a:solidFill>
                  <a:prstClr val="black"/>
                </a:solidFill>
                <a:latin typeface="Helvetica"/>
                <a:cs typeface="Helvetica"/>
              </a:rPr>
              <a:t>Clúster de Créditos de</a:t>
            </a:r>
            <a:br>
              <a:rPr lang="es-CO" sz="3600" smtClean="0">
                <a:solidFill>
                  <a:prstClr val="black"/>
                </a:solidFill>
                <a:latin typeface="Helvetica"/>
                <a:cs typeface="Helvetica"/>
              </a:rPr>
            </a:br>
            <a:r>
              <a:rPr lang="es-CO" sz="3600" smtClean="0">
                <a:solidFill>
                  <a:prstClr val="black"/>
                </a:solidFill>
                <a:latin typeface="Helvetica"/>
                <a:cs typeface="Helvetica"/>
              </a:rPr>
              <a:t>Formación Desarrollo Humano</a:t>
            </a:r>
            <a:br>
              <a:rPr lang="es-CO" sz="3600" smtClean="0">
                <a:solidFill>
                  <a:prstClr val="black"/>
                </a:solidFill>
                <a:latin typeface="Helvetica"/>
                <a:cs typeface="Helvetica"/>
              </a:rPr>
            </a:br>
            <a:r>
              <a:rPr lang="es-CO" sz="3600" smtClean="0">
                <a:solidFill>
                  <a:prstClr val="black"/>
                </a:solidFill>
                <a:latin typeface="Helvetica"/>
                <a:cs typeface="Helvetica"/>
              </a:rPr>
              <a:t>Integral y Sustentable</a:t>
            </a:r>
            <a:endParaRPr lang="es-CO" dirty="0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9257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4600" smtClean="0"/>
              <a:t>Cursos del clúster DHIS</a:t>
            </a:r>
            <a:endParaRPr lang="es-CO" dirty="0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890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4600" smtClean="0"/>
              <a:t>La Agroecología: </a:t>
            </a:r>
            <a:br>
              <a:rPr lang="es-CO" sz="4600" smtClean="0"/>
            </a:br>
            <a:r>
              <a:rPr lang="es-CO" sz="4600" smtClean="0"/>
              <a:t>un nuevo enfoque formativo</a:t>
            </a:r>
            <a:endParaRPr lang="es-CO" sz="4600" dirty="0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6864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4600" smtClean="0"/>
              <a:t>Desde el microcurrículo</a:t>
            </a:r>
            <a:endParaRPr lang="es-CO" sz="4600" dirty="0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4575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4600" smtClean="0"/>
              <a:t>Desarrollo de la experiencia</a:t>
            </a:r>
            <a:endParaRPr lang="es-CO" sz="4600" dirty="0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1070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mtClean="0"/>
              <a:t>Trabajo interdisciplinar</a:t>
            </a:r>
            <a:endParaRPr lang="es-CO" dirty="0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74264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</Words>
  <Application>Microsoft Office PowerPoint</Application>
  <PresentationFormat>Panorámica</PresentationFormat>
  <Paragraphs>20</Paragraphs>
  <Slides>23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23</vt:i4>
      </vt:variant>
    </vt:vector>
  </HeadingPairs>
  <TitlesOfParts>
    <vt:vector size="29" baseType="lpstr">
      <vt:lpstr>Arial Unicode MS</vt:lpstr>
      <vt:lpstr>Arial</vt:lpstr>
      <vt:lpstr>Calibri</vt:lpstr>
      <vt:lpstr>Calibri Light</vt:lpstr>
      <vt:lpstr>Helvetica</vt:lpstr>
      <vt:lpstr>Tema de Office</vt:lpstr>
      <vt:lpstr>De cómo los estudiantes de Medicina Veterinaria también aprenden a cultivar</vt:lpstr>
      <vt:lpstr>Contenido </vt:lpstr>
      <vt:lpstr>De lo disciplinar a lo interdisciplinar</vt:lpstr>
      <vt:lpstr>Clúster de Créditos de Formación Desarrollo Humano Integral y Sustentable</vt:lpstr>
      <vt:lpstr>Cursos del clúster DHIS</vt:lpstr>
      <vt:lpstr>La Agroecología:  un nuevo enfoque formativo</vt:lpstr>
      <vt:lpstr>Desde el microcurrículo</vt:lpstr>
      <vt:lpstr>Desarrollo de la experiencia</vt:lpstr>
      <vt:lpstr>Trabajo interdisciplinar</vt:lpstr>
      <vt:lpstr>Oportunidad para la investigación formativa</vt:lpstr>
      <vt:lpstr>De  las clases magistrales</vt:lpstr>
      <vt:lpstr>Desde la plataforma Humanística</vt:lpstr>
      <vt:lpstr>Conferencias</vt:lpstr>
      <vt:lpstr>Un salón de clases sin muros</vt:lpstr>
      <vt:lpstr>Valoración de la Biodiversidad</vt:lpstr>
      <vt:lpstr>La evaluación de la VPDH</vt:lpstr>
      <vt:lpstr>¿Por qué considera que esta electiva favorece su formación integral?</vt:lpstr>
      <vt:lpstr>La evaluación de los estudiantes</vt:lpstr>
      <vt:lpstr>Conclusiones</vt:lpstr>
      <vt:lpstr>Recomendaciones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 cómo los estudiantes de Medicina Veterinaria también aprenden a cultivar</dc:title>
  <dc:creator>Yasmin Barreto Alonso</dc:creator>
  <cp:lastModifiedBy>Yasmin Barreto Alonso</cp:lastModifiedBy>
  <cp:revision>1</cp:revision>
  <dcterms:created xsi:type="dcterms:W3CDTF">2016-07-27T16:58:08Z</dcterms:created>
  <dcterms:modified xsi:type="dcterms:W3CDTF">2016-07-27T16:58:08Z</dcterms:modified>
</cp:coreProperties>
</file>