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FEFE2-28AD-40D2-9F47-181C8B1FFCEB}" type="datetimeFigureOut">
              <a:rPr lang="es-CO" smtClean="0"/>
              <a:t>27/07/2016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8A26C-011A-416F-88C7-E634FB2DEA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9593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FEFE2-28AD-40D2-9F47-181C8B1FFCEB}" type="datetimeFigureOut">
              <a:rPr lang="es-CO" smtClean="0"/>
              <a:t>27/07/2016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8A26C-011A-416F-88C7-E634FB2DEA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8914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smtClean="0"/>
              <a:t>Creación de escenarios contextuales para el desarrollo de modelos de formación integral en la línea de optimización en ingeniería industrial.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37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200" smtClean="0"/>
              <a:t>¿Cuáles impactos han sido evidenciados desde la concepción de formación integral en ingeniería?</a:t>
            </a:r>
            <a:endParaRPr lang="es-CO" sz="32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416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200" smtClean="0"/>
              <a:t>¿Cuáles impactos han sido evidenciados desde una perspectiva pedagógica?</a:t>
            </a:r>
            <a:endParaRPr lang="es-CO" sz="32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712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200" smtClean="0"/>
              <a:t>¡Estos son algunos logros de la experiencia!</a:t>
            </a:r>
            <a:endParaRPr lang="es-CO" sz="32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850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mtClean="0"/>
              <a:t>Gracias por su atención</a:t>
            </a:r>
            <a:endParaRPr lang="es-CO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685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4000" smtClean="0"/>
              <a:t>Un escenario es un teatro donde los sueños se pueden hacer realidad </a:t>
            </a:r>
            <a:endParaRPr lang="es-CO" sz="40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632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200" smtClean="0"/>
              <a:t>¿En que contexto académico se realiza esta experiencia?</a:t>
            </a:r>
            <a:endParaRPr lang="es-CO" sz="32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798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200" smtClean="0"/>
              <a:t>¿Cuál es el objetivo de esta experiencia?</a:t>
            </a:r>
            <a:endParaRPr lang="es-CO" sz="32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143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200" smtClean="0"/>
              <a:t>¿Para que realizar la experiencia?</a:t>
            </a:r>
            <a:endParaRPr lang="es-CO" sz="32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221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200" smtClean="0"/>
              <a:t>¿Cómo se realiza la experiencia?</a:t>
            </a:r>
            <a:endParaRPr lang="es-CO" sz="32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690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200" smtClean="0"/>
              <a:t>!Estos son los escenarios contextuales realizados!</a:t>
            </a:r>
            <a:endParaRPr lang="es-CO" sz="32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043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200" smtClean="0"/>
              <a:t>!Esta es la dificultad de cada escenario y su relación con los contenidos académicos!</a:t>
            </a:r>
            <a:endParaRPr lang="es-CO" sz="32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772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200" smtClean="0"/>
              <a:t>¿Cuales son los recursos materiales empleados en el desarrollo de la actividad?</a:t>
            </a:r>
            <a:endParaRPr lang="es-CO" sz="3200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3114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Office PowerPoint</Application>
  <PresentationFormat>Panorámica</PresentationFormat>
  <Paragraphs>13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de Office</vt:lpstr>
      <vt:lpstr>Creación de escenarios contextuales para el desarrollo de modelos de formación integral en la línea de optimización en ingeniería industrial.</vt:lpstr>
      <vt:lpstr>Un escenario es un teatro donde los sueños se pueden hacer realidad </vt:lpstr>
      <vt:lpstr>¿En que contexto académico se realiza esta experiencia?</vt:lpstr>
      <vt:lpstr>¿Cuál es el objetivo de esta experiencia?</vt:lpstr>
      <vt:lpstr>¿Para que realizar la experiencia?</vt:lpstr>
      <vt:lpstr>¿Cómo se realiza la experiencia?</vt:lpstr>
      <vt:lpstr>!Estos son los escenarios contextuales realizados!</vt:lpstr>
      <vt:lpstr>!Esta es la dificultad de cada escenario y su relación con los contenidos académicos!</vt:lpstr>
      <vt:lpstr>¿Cuales son los recursos materiales empleados en el desarrollo de la actividad?</vt:lpstr>
      <vt:lpstr>¿Cuáles impactos han sido evidenciados desde la concepción de formación integral en ingeniería?</vt:lpstr>
      <vt:lpstr>¿Cuáles impactos han sido evidenciados desde una perspectiva pedagógica?</vt:lpstr>
      <vt:lpstr>¡Estos son algunos logros de la experiencia!</vt:lpstr>
      <vt:lpstr>Gracias por su atención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Creación de escenarios contextuales para el desarrollo de modelos de formación integral en la línea de optimización en ingeniería industrial.</dc:title>
  <dc:creator>Yasmin Barreto Alonso</dc:creator>
  <cp:lastModifiedBy>Yasmin Barreto Alonso</cp:lastModifiedBy>
  <cp:revision>1</cp:revision>
  <dcterms:created xsi:type="dcterms:W3CDTF">2016-07-27T16:54:23Z</dcterms:created>
  <dcterms:modified xsi:type="dcterms:W3CDTF">2016-07-27T16:54:23Z</dcterms:modified>
</cp:coreProperties>
</file>