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F64CC-0E18-4C82-BB34-3F7C7D7E8BC0}" type="datetimeFigureOut">
              <a:rPr lang="es-CO" smtClean="0"/>
              <a:t>26/07/2016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4D7B-8756-477B-86A1-B77C2739DB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284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F64CC-0E18-4C82-BB34-3F7C7D7E8BC0}" type="datetimeFigureOut">
              <a:rPr lang="es-CO" smtClean="0"/>
              <a:t>26/07/2016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44D7B-8756-477B-86A1-B77C2739DB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780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64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3000" b="1" smtClean="0">
                <a:solidFill>
                  <a:srgbClr val="C00000"/>
                </a:solidFill>
              </a:rPr>
              <a:t>LECCIONES APRENDIDAS EN LA EXPERIENCIA</a:t>
            </a:r>
            <a:endParaRPr lang="es-CO" sz="3000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355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3000" b="1" smtClean="0">
                <a:solidFill>
                  <a:srgbClr val="C00000"/>
                </a:solidFill>
              </a:rPr>
              <a:t>BIBLIOGRAFIA</a:t>
            </a:r>
            <a:endParaRPr lang="es-CO" sz="3000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869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671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449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CO" sz="3000" b="1" smtClean="0">
                <a:solidFill>
                  <a:srgbClr val="C00000"/>
                </a:solidFill>
              </a:rPr>
              <a:t>JUSTIFICACIÓN DE LA EXPERIENCIA</a:t>
            </a:r>
            <a:endParaRPr lang="es-CO" sz="3000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5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CO" sz="3000" b="1" smtClean="0">
                <a:solidFill>
                  <a:srgbClr val="C00000"/>
                </a:solidFill>
              </a:rPr>
              <a:t>DESARROLLO CONCEPTUAL:</a:t>
            </a:r>
            <a:br>
              <a:rPr lang="es-CO" sz="3000" b="1" smtClean="0">
                <a:solidFill>
                  <a:srgbClr val="C00000"/>
                </a:solidFill>
              </a:rPr>
            </a:br>
            <a:r>
              <a:rPr lang="es-CO" sz="3000" b="1" smtClean="0">
                <a:solidFill>
                  <a:schemeClr val="tx1"/>
                </a:solidFill>
              </a:rPr>
              <a:t>Competencias informacionales  y aprendizaje a lo largo de la vida</a:t>
            </a:r>
            <a:endParaRPr lang="es-CO" sz="3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648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3000" b="1" smtClean="0">
                <a:solidFill>
                  <a:srgbClr val="C00000"/>
                </a:solidFill>
              </a:rPr>
              <a:t>METODOLOGÍA UTILIZADA: </a:t>
            </a:r>
            <a:r>
              <a:rPr lang="es-CO" sz="3000" b="1" smtClean="0">
                <a:solidFill>
                  <a:schemeClr val="tx1"/>
                </a:solidFill>
              </a:rPr>
              <a:t>DOCENCIA</a:t>
            </a:r>
            <a:endParaRPr lang="es-CO" sz="3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0482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3000" b="1" smtClean="0">
                <a:solidFill>
                  <a:srgbClr val="C00000"/>
                </a:solidFill>
              </a:rPr>
              <a:t>METODOLOGÍA UTILIZADA: </a:t>
            </a:r>
            <a:r>
              <a:rPr lang="es-CO" sz="3000" b="1" smtClean="0">
                <a:solidFill>
                  <a:schemeClr val="tx1"/>
                </a:solidFill>
              </a:rPr>
              <a:t>INVESTIGACIÓN</a:t>
            </a:r>
            <a:br>
              <a:rPr lang="es-CO" sz="3000" b="1" smtClean="0">
                <a:solidFill>
                  <a:schemeClr val="tx1"/>
                </a:solidFill>
              </a:rPr>
            </a:br>
            <a:endParaRPr lang="es-CO" sz="3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148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3000" b="1" smtClean="0">
                <a:solidFill>
                  <a:srgbClr val="C00000"/>
                </a:solidFill>
              </a:rPr>
              <a:t>METOFOLOGÍA UTILIZADA: </a:t>
            </a:r>
            <a:r>
              <a:rPr lang="es-CO" sz="3000" b="1" smtClean="0">
                <a:solidFill>
                  <a:schemeClr val="tx1"/>
                </a:solidFill>
              </a:rPr>
              <a:t> PROYECCIÓN SOCIAL</a:t>
            </a:r>
            <a:endParaRPr lang="es-CO" sz="3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630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3000" b="1" smtClean="0">
                <a:solidFill>
                  <a:srgbClr val="C00000"/>
                </a:solidFill>
              </a:rPr>
              <a:t>METODOLOGÍA UTILIZADA: </a:t>
            </a:r>
            <a:r>
              <a:rPr lang="es-CO" sz="3000" b="1" smtClean="0">
                <a:solidFill>
                  <a:schemeClr val="tx1"/>
                </a:solidFill>
              </a:rPr>
              <a:t>EVALUACIÓN</a:t>
            </a:r>
            <a:endParaRPr lang="es-CO" sz="3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7970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3000" b="1" smtClean="0">
                <a:solidFill>
                  <a:srgbClr val="C00000"/>
                </a:solidFill>
              </a:rPr>
              <a:t>PRINCIPALES RESULTADOS OBTENIDOS</a:t>
            </a:r>
            <a:endParaRPr lang="es-CO" sz="3000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8571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Presentación en pantalla (4:3)</PresentationFormat>
  <Paragraphs>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Book Antiqua</vt:lpstr>
      <vt:lpstr>Calibri</vt:lpstr>
      <vt:lpstr>Calibri Light</vt:lpstr>
      <vt:lpstr>Tema de Office</vt:lpstr>
      <vt:lpstr>Presentación de PowerPoint</vt:lpstr>
      <vt:lpstr>Presentación de PowerPoint</vt:lpstr>
      <vt:lpstr>JUSTIFICACIÓN DE LA EXPERIENCIA</vt:lpstr>
      <vt:lpstr>DESARROLLO CONCEPTUAL: Competencias informacionales  y aprendizaje a lo largo de la vida</vt:lpstr>
      <vt:lpstr> METODOLOGÍA UTILIZADA: DOCENCIA</vt:lpstr>
      <vt:lpstr> METODOLOGÍA UTILIZADA: INVESTIGACIÓN </vt:lpstr>
      <vt:lpstr> METOFOLOGÍA UTILIZADA:  PROYECCIÓN SOCIAL</vt:lpstr>
      <vt:lpstr> METODOLOGÍA UTILIZADA: EVALUACIÓN</vt:lpstr>
      <vt:lpstr> PRINCIPALES RESULTADOS OBTENIDOS</vt:lpstr>
      <vt:lpstr> LECCIONES APRENDIDAS EN LA EXPERIENCIA</vt:lpstr>
      <vt:lpstr> BIBLIOGRAFIA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Yasmin Barreto Alonso</dc:creator>
  <cp:lastModifiedBy>Yasmin Barreto Alonso</cp:lastModifiedBy>
  <cp:revision>1</cp:revision>
  <dcterms:created xsi:type="dcterms:W3CDTF">2016-07-26T16:47:00Z</dcterms:created>
  <dcterms:modified xsi:type="dcterms:W3CDTF">2016-07-26T16:47:00Z</dcterms:modified>
</cp:coreProperties>
</file>