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0080625" cy="7559675"/>
  <p:notesSz cx="6797675" cy="9928225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5F284-8CC0-42F7-8D38-22B1C86ECC30}" type="datetimeFigureOut">
              <a:rPr lang="es-CO" smtClean="0"/>
              <a:t>26/07/2016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50E638-AF9D-4914-B971-27645992AC2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14831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93043" y="402483"/>
            <a:ext cx="869453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93043" y="2012414"/>
            <a:ext cx="869453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93043" y="7006699"/>
            <a:ext cx="22681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5F284-8CC0-42F7-8D38-22B1C86ECC30}" type="datetimeFigureOut">
              <a:rPr lang="es-CO" smtClean="0"/>
              <a:t>26/07/2016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39207" y="7006699"/>
            <a:ext cx="340221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119441" y="7006699"/>
            <a:ext cx="22681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0E638-AF9D-4914-B971-27645992AC2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217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84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15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3159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228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63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62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88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1769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9656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9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0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8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5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944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436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304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97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32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2496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0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5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718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1827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538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56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74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1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62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82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75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670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68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664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Personalizado</PresentationFormat>
  <Paragraphs>0</Paragraphs>
  <Slides>34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Yasmin Barreto Alonso</dc:creator>
  <cp:lastModifiedBy>Yasmin Barreto Alonso</cp:lastModifiedBy>
  <cp:revision>1</cp:revision>
  <dcterms:created xsi:type="dcterms:W3CDTF">2016-07-26T15:25:47Z</dcterms:created>
  <dcterms:modified xsi:type="dcterms:W3CDTF">2016-07-26T15:25:47Z</dcterms:modified>
</cp:coreProperties>
</file>