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A0D5-7E78-4400-BC80-92F34AD77CE8}" type="datetimeFigureOut">
              <a:rPr lang="es-CO" smtClean="0"/>
              <a:t>27/07/2016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92D9-9553-4FCD-8B98-A1C856D0472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169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6A0D5-7E78-4400-BC80-92F34AD77CE8}" type="datetimeFigureOut">
              <a:rPr lang="es-CO" smtClean="0"/>
              <a:t>27/07/2016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A92D9-9553-4FCD-8B98-A1C856D0472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617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La práctica docente como objeto de estudio: una experiencia con estudiantes de la Escuela Normal La Salle.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190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La indagación como primer momento.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19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La teorización rigurosa como segundo momento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90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La intervención  como tercer momento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118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El análisis y la reflexión  como cuarto momento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52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El análisis y la reflexión como cuarto momento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22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Problemáticas  reconocidas en la orientación del 7º y 8º semestres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6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Logros.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223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Logros.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55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smtClean="0"/>
              <a:t>Pregunta 1¿Cuál es el propósito formativo que Usted  logró a partir de la experiencia?</a:t>
            </a:r>
            <a:endParaRPr lang="es-ES" sz="36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065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Práctica docente como Objeto de estudio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960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Descripción de la experiencia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425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Pregunta 2</a:t>
            </a:r>
            <a:r>
              <a:rPr lang="es-MX" sz="3200" smtClean="0"/>
              <a:t> ¿ La presentación de la experiencia es fruto de un proceso de reflexión?</a:t>
            </a:r>
            <a:endParaRPr lang="es-ES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95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Pregunta 3. </a:t>
            </a:r>
            <a:r>
              <a:rPr lang="es-MX" sz="2400" smtClean="0"/>
              <a:t>En cuanto a la didáctica, ¿cuáles son las perspectivas, actividades y estrategias de enseñanza para el aprendizaje de sus estudiantes?</a:t>
            </a:r>
            <a:endParaRPr lang="es-ES" sz="24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36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/>
            </a:r>
            <a:br>
              <a:rPr lang="es-MX" smtClean="0"/>
            </a:br>
            <a:r>
              <a:rPr lang="es-MX" smtClean="0"/>
              <a:t>Pregunta 4. </a:t>
            </a:r>
            <a:r>
              <a:rPr lang="es-MX" sz="3200" smtClean="0"/>
              <a:t>En cuanto a la evaluación, ¿Cuáles son las concepciones de evaluación, estrategias e instrumentos?</a:t>
            </a:r>
            <a:endParaRPr lang="es-ES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55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Contexto institucional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76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Contexto curricular formativo de las Escuel as Normales en México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04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smtClean="0"/>
              <a:t>Práctica Intensiva en Condiciones reales de trabajo docente: Escuela Primaria y Normal</a:t>
            </a:r>
            <a:endParaRPr lang="es-ES" sz="36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23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Primer fundamento: La docencia reflexiva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04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Primer fundamento: La docencia reflexiva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72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smtClean="0"/>
              <a:t>Segundo fundamento: La investigación-intervención como metodología </a:t>
            </a:r>
            <a:endParaRPr lang="es-ES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46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Procedimiento metodológico 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512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Panorámica</PresentationFormat>
  <Paragraphs>22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Tema de Office</vt:lpstr>
      <vt:lpstr>La práctica docente como objeto de estudio: una experiencia con estudiantes de la Escuela Normal La Salle. </vt:lpstr>
      <vt:lpstr>Descripción de la experiencia </vt:lpstr>
      <vt:lpstr>Contexto institucional</vt:lpstr>
      <vt:lpstr>Contexto curricular formativo de las Escuel as Normales en México</vt:lpstr>
      <vt:lpstr>Práctica Intensiva en Condiciones reales de trabajo docente: Escuela Primaria y Normal</vt:lpstr>
      <vt:lpstr>Primer fundamento: La docencia reflexiva</vt:lpstr>
      <vt:lpstr>Primer fundamento: La docencia reflexiva</vt:lpstr>
      <vt:lpstr>Segundo fundamento: La investigación-intervención como metodología </vt:lpstr>
      <vt:lpstr>Procedimiento metodológico </vt:lpstr>
      <vt:lpstr>La indagación como primer momento. </vt:lpstr>
      <vt:lpstr>La teorización rigurosa como segundo momento</vt:lpstr>
      <vt:lpstr>La intervención  como tercer momento</vt:lpstr>
      <vt:lpstr>El análisis y la reflexión  como cuarto momento</vt:lpstr>
      <vt:lpstr>El análisis y la reflexión como cuarto momento </vt:lpstr>
      <vt:lpstr>Problemáticas  reconocidas en la orientación del 7º y 8º semestres </vt:lpstr>
      <vt:lpstr>Logros.</vt:lpstr>
      <vt:lpstr>Logros.</vt:lpstr>
      <vt:lpstr>Pregunta 1¿Cuál es el propósito formativo que Usted  logró a partir de la experiencia?</vt:lpstr>
      <vt:lpstr>Práctica docente como Objeto de estudio </vt:lpstr>
      <vt:lpstr>Pregunta 2 ¿ La presentación de la experiencia es fruto de un proceso de reflexión?</vt:lpstr>
      <vt:lpstr>Pregunta 3. En cuanto a la didáctica, ¿cuáles son las perspectivas, actividades y estrategias de enseñanza para el aprendizaje de sus estudiantes?</vt:lpstr>
      <vt:lpstr> Pregunta 4. En cuanto a la evaluación, ¿Cuáles son las concepciones de evaluación, estrategias e instrumentos?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práctica docente como objeto de estudio: una experiencia con estudiantes de la Escuela Normal La Salle. </dc:title>
  <dc:creator>Yasmin Barreto Alonso</dc:creator>
  <cp:lastModifiedBy>Yasmin Barreto Alonso</cp:lastModifiedBy>
  <cp:revision>1</cp:revision>
  <dcterms:created xsi:type="dcterms:W3CDTF">2016-07-27T19:15:41Z</dcterms:created>
  <dcterms:modified xsi:type="dcterms:W3CDTF">2016-07-27T19:15:41Z</dcterms:modified>
</cp:coreProperties>
</file>